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7543800" cy="106807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4814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364" userDrawn="1">
          <p15:clr>
            <a:srgbClr val="A4A3A4"/>
          </p15:clr>
        </p15:guide>
        <p15:guide id="2" pos="2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3108" y="84"/>
      </p:cViewPr>
      <p:guideLst>
        <p:guide orient="horz" pos="3364"/>
        <p:guide pos="2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8141" latinLnBrk="0">
      <a:defRPr sz="1100">
        <a:latin typeface="+mn-lt"/>
        <a:ea typeface="+mn-ea"/>
        <a:cs typeface="+mn-cs"/>
        <a:sym typeface="Calibri"/>
      </a:defRPr>
    </a:lvl1pPr>
    <a:lvl2pPr indent="228600" defTabSz="448141" latinLnBrk="0">
      <a:defRPr sz="1100">
        <a:latin typeface="+mn-lt"/>
        <a:ea typeface="+mn-ea"/>
        <a:cs typeface="+mn-cs"/>
        <a:sym typeface="Calibri"/>
      </a:defRPr>
    </a:lvl2pPr>
    <a:lvl3pPr indent="457200" defTabSz="448141" latinLnBrk="0">
      <a:defRPr sz="1100">
        <a:latin typeface="+mn-lt"/>
        <a:ea typeface="+mn-ea"/>
        <a:cs typeface="+mn-cs"/>
        <a:sym typeface="Calibri"/>
      </a:defRPr>
    </a:lvl3pPr>
    <a:lvl4pPr indent="685800" defTabSz="448141" latinLnBrk="0">
      <a:defRPr sz="1100">
        <a:latin typeface="+mn-lt"/>
        <a:ea typeface="+mn-ea"/>
        <a:cs typeface="+mn-cs"/>
        <a:sym typeface="Calibri"/>
      </a:defRPr>
    </a:lvl4pPr>
    <a:lvl5pPr indent="914400" defTabSz="448141" latinLnBrk="0">
      <a:defRPr sz="1100">
        <a:latin typeface="+mn-lt"/>
        <a:ea typeface="+mn-ea"/>
        <a:cs typeface="+mn-cs"/>
        <a:sym typeface="Calibri"/>
      </a:defRPr>
    </a:lvl5pPr>
    <a:lvl6pPr indent="1143000" defTabSz="448141" latinLnBrk="0">
      <a:defRPr sz="1100">
        <a:latin typeface="+mn-lt"/>
        <a:ea typeface="+mn-ea"/>
        <a:cs typeface="+mn-cs"/>
        <a:sym typeface="Calibri"/>
      </a:defRPr>
    </a:lvl6pPr>
    <a:lvl7pPr indent="1371600" defTabSz="448141" latinLnBrk="0">
      <a:defRPr sz="1100">
        <a:latin typeface="+mn-lt"/>
        <a:ea typeface="+mn-ea"/>
        <a:cs typeface="+mn-cs"/>
        <a:sym typeface="Calibri"/>
      </a:defRPr>
    </a:lvl7pPr>
    <a:lvl8pPr indent="1600200" defTabSz="448141" latinLnBrk="0">
      <a:defRPr sz="1100">
        <a:latin typeface="+mn-lt"/>
        <a:ea typeface="+mn-ea"/>
        <a:cs typeface="+mn-cs"/>
        <a:sym typeface="Calibri"/>
      </a:defRPr>
    </a:lvl8pPr>
    <a:lvl9pPr indent="1828800" defTabSz="448141" latinLnBrk="0">
      <a:defRPr sz="11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テキスト"/>
          <p:cNvSpPr txBox="1">
            <a:spLocks noGrp="1"/>
          </p:cNvSpPr>
          <p:nvPr>
            <p:ph type="title"/>
          </p:nvPr>
        </p:nvSpPr>
        <p:spPr>
          <a:xfrm>
            <a:off x="566016" y="1784919"/>
            <a:ext cx="6414850" cy="3685810"/>
          </a:xfrm>
          <a:prstGeom prst="rect">
            <a:avLst/>
          </a:prstGeom>
        </p:spPr>
        <p:txBody>
          <a:bodyPr anchor="b"/>
          <a:lstStyle>
            <a:lvl1pPr algn="ctr">
              <a:defRPr sz="4800"/>
            </a:lvl1pPr>
          </a:lstStyle>
          <a:p>
            <a:r>
              <a:t>タイトルテキスト</a:t>
            </a:r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943360" y="5612867"/>
            <a:ext cx="5660162" cy="2556049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88757" algn="ctr">
              <a:buSzTx/>
              <a:buFontTx/>
              <a:buNone/>
              <a:defRPr sz="1800"/>
            </a:lvl2pPr>
            <a:lvl3pPr marL="0" indent="777514" algn="ctr">
              <a:buSzTx/>
              <a:buFontTx/>
              <a:buNone/>
              <a:defRPr sz="1800"/>
            </a:lvl3pPr>
            <a:lvl4pPr marL="0" indent="1166270" algn="ctr">
              <a:buSzTx/>
              <a:buFontTx/>
              <a:buNone/>
              <a:defRPr sz="1800"/>
            </a:lvl4pPr>
            <a:lvl5pPr marL="0" indent="1555029" algn="ctr">
              <a:buSzTx/>
              <a:buFontTx/>
              <a:buNone/>
              <a:defRPr sz="1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1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タイトルテキスト"/>
          <p:cNvSpPr txBox="1">
            <a:spLocks noGrp="1"/>
          </p:cNvSpPr>
          <p:nvPr>
            <p:ph type="title"/>
          </p:nvPr>
        </p:nvSpPr>
        <p:spPr>
          <a:xfrm>
            <a:off x="514918" y="2691670"/>
            <a:ext cx="6509186" cy="4403855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タイトルテキスト</a:t>
            </a:r>
          </a:p>
        </p:txBody>
      </p:sp>
      <p:sp>
        <p:nvSpPr>
          <p:cNvPr id="3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514918" y="7137186"/>
            <a:ext cx="6509186" cy="2315884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0" indent="388757">
              <a:buSzTx/>
              <a:buFontTx/>
              <a:buNone/>
              <a:defRPr sz="1800"/>
            </a:lvl2pPr>
            <a:lvl3pPr marL="0" indent="777514">
              <a:buSzTx/>
              <a:buFontTx/>
              <a:buNone/>
              <a:defRPr sz="1800"/>
            </a:lvl3pPr>
            <a:lvl4pPr marL="0" indent="1166270">
              <a:buSzTx/>
              <a:buFontTx/>
              <a:buNone/>
              <a:defRPr sz="1800"/>
            </a:lvl4pPr>
            <a:lvl5pPr marL="0" indent="1555029">
              <a:buSzTx/>
              <a:buFontTx/>
              <a:buNone/>
              <a:defRPr sz="1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9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518848" y="2870564"/>
            <a:ext cx="3207425" cy="6717291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タイトルテキスト"/>
          <p:cNvSpPr txBox="1">
            <a:spLocks noGrp="1"/>
          </p:cNvSpPr>
          <p:nvPr>
            <p:ph type="title"/>
          </p:nvPr>
        </p:nvSpPr>
        <p:spPr>
          <a:xfrm>
            <a:off x="519831" y="615950"/>
            <a:ext cx="6509186" cy="2046312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8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519831" y="2647554"/>
            <a:ext cx="3192685" cy="127189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88757">
              <a:buSzTx/>
              <a:buFontTx/>
              <a:buNone/>
              <a:defRPr sz="1800" b="1"/>
            </a:lvl2pPr>
            <a:lvl3pPr marL="0" indent="777514">
              <a:buSzTx/>
              <a:buFontTx/>
              <a:buNone/>
              <a:defRPr sz="1800" b="1"/>
            </a:lvl3pPr>
            <a:lvl4pPr marL="0" indent="1166270">
              <a:buSzTx/>
              <a:buFontTx/>
              <a:buNone/>
              <a:defRPr sz="1800" b="1"/>
            </a:lvl4pPr>
            <a:lvl5pPr marL="0" indent="1555029">
              <a:buSzTx/>
              <a:buFontTx/>
              <a:buNone/>
              <a:defRPr sz="18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820608" y="2647554"/>
            <a:ext cx="3208409" cy="1271899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1800" b="1"/>
            </a:pPr>
            <a:endParaRPr/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タイトルテキスト"/>
          <p:cNvSpPr txBox="1">
            <a:spLocks noGrp="1"/>
          </p:cNvSpPr>
          <p:nvPr>
            <p:ph type="title"/>
          </p:nvPr>
        </p:nvSpPr>
        <p:spPr>
          <a:xfrm>
            <a:off x="519831" y="758087"/>
            <a:ext cx="2434067" cy="2470277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t>タイトルテキスト</a:t>
            </a:r>
          </a:p>
        </p:txBody>
      </p:sp>
      <p:sp>
        <p:nvSpPr>
          <p:cNvPr id="73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3208407" y="1576613"/>
            <a:ext cx="3820610" cy="7523561"/>
          </a:xfrm>
          <a:prstGeom prst="rect">
            <a:avLst/>
          </a:prstGeom>
        </p:spPr>
        <p:txBody>
          <a:bodyPr/>
          <a:lstStyle>
            <a:lvl1pPr marL="187179" indent="-187179">
              <a:defRPr sz="2600"/>
            </a:lvl1pPr>
            <a:lvl2pPr marL="608489" indent="-219732">
              <a:defRPr sz="2600"/>
            </a:lvl2pPr>
            <a:lvl3pPr marL="1030206" indent="-252692">
              <a:defRPr sz="2600"/>
            </a:lvl3pPr>
            <a:lvl4pPr marL="1463556" indent="-297285">
              <a:defRPr sz="2600"/>
            </a:lvl4pPr>
            <a:lvl5pPr marL="1852313" indent="-297285">
              <a:defRPr sz="2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19831" y="3228363"/>
            <a:ext cx="2434067" cy="5884062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1200"/>
            </a:pPr>
            <a:endParaRPr/>
          </a:p>
        </p:txBody>
      </p:sp>
      <p:sp>
        <p:nvSpPr>
          <p:cNvPr id="7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タイトルテキスト"/>
          <p:cNvSpPr txBox="1">
            <a:spLocks noGrp="1"/>
          </p:cNvSpPr>
          <p:nvPr>
            <p:ph type="title"/>
          </p:nvPr>
        </p:nvSpPr>
        <p:spPr>
          <a:xfrm>
            <a:off x="519831" y="758087"/>
            <a:ext cx="2434067" cy="2470277"/>
          </a:xfrm>
          <a:prstGeom prst="rect">
            <a:avLst/>
          </a:prstGeom>
        </p:spPr>
        <p:txBody>
          <a:bodyPr anchor="b"/>
          <a:lstStyle>
            <a:lvl1pPr>
              <a:defRPr sz="2600"/>
            </a:lvl1pPr>
          </a:lstStyle>
          <a:p>
            <a:r>
              <a:t>タイトルテキスト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208407" y="1576613"/>
            <a:ext cx="3820610" cy="7523561"/>
          </a:xfrm>
          <a:prstGeom prst="rect">
            <a:avLst/>
          </a:prstGeom>
          <a:ln w="12700"/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519831" y="3228363"/>
            <a:ext cx="2434067" cy="588406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88757">
              <a:buSzTx/>
              <a:buFontTx/>
              <a:buNone/>
              <a:defRPr sz="1200"/>
            </a:lvl2pPr>
            <a:lvl3pPr marL="0" indent="777514">
              <a:buSzTx/>
              <a:buFontTx/>
              <a:buNone/>
              <a:defRPr sz="1200"/>
            </a:lvl3pPr>
            <a:lvl4pPr marL="0" indent="1166270">
              <a:buSzTx/>
              <a:buFontTx/>
              <a:buNone/>
              <a:defRPr sz="1200"/>
            </a:lvl4pPr>
            <a:lvl5pPr marL="0" indent="1555029">
              <a:buSzTx/>
              <a:buFontTx/>
              <a:buNone/>
              <a:defRPr sz="1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8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518848" y="615950"/>
            <a:ext cx="6509186" cy="20463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375" tIns="44375" rIns="44375" bIns="44375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518848" y="2870564"/>
            <a:ext cx="6509186" cy="67172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375" tIns="44375" rIns="44375" bIns="44375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810720" y="10044996"/>
            <a:ext cx="217314" cy="203225"/>
          </a:xfrm>
          <a:prstGeom prst="rect">
            <a:avLst/>
          </a:prstGeom>
          <a:ln w="3175">
            <a:miter lim="400000"/>
          </a:ln>
        </p:spPr>
        <p:txBody>
          <a:bodyPr wrap="none" lIns="44375" tIns="44375" rIns="44375" bIns="44375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76210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85927" marR="0" indent="-185927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602573" marR="0" indent="-213816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029063" marR="0" indent="-25154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451360" marR="0" indent="-28508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840117" marR="0" indent="-28508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228874" marR="0" indent="-28508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617632" marR="0" indent="-28508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006389" marR="0" indent="-28508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395146" marR="0" indent="-285089" algn="l" defTabSz="762108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2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4814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塗りたしなし_表.jpg" descr="塗りたしなし_表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3" y="0"/>
            <a:ext cx="7539214" cy="10662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r="303" b="967"/>
          <a:stretch/>
        </p:blipFill>
        <p:spPr>
          <a:xfrm>
            <a:off x="6731648" y="9293543"/>
            <a:ext cx="605942" cy="6100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塗りたしなし_裏.jpg" descr="塗りたしなし_裏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4" y="5731"/>
            <a:ext cx="7543801" cy="10669238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テキスト ボックス 5"/>
          <p:cNvSpPr txBox="1"/>
          <p:nvPr/>
        </p:nvSpPr>
        <p:spPr>
          <a:xfrm>
            <a:off x="4879296" y="8874370"/>
            <a:ext cx="2004174" cy="2919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375" tIns="44375" rIns="44375" bIns="44375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>
                <a:latin typeface="+mj-lt"/>
                <a:ea typeface="+mj-ea"/>
                <a:cs typeface="+mj-cs"/>
                <a:sym typeface="Helvetica"/>
              </a:rPr>
              <a:t>金融機関名</a:t>
            </a:r>
          </a:p>
        </p:txBody>
      </p:sp>
      <p:sp>
        <p:nvSpPr>
          <p:cNvPr id="98" name="テキスト ボックス 6"/>
          <p:cNvSpPr txBox="1"/>
          <p:nvPr/>
        </p:nvSpPr>
        <p:spPr>
          <a:xfrm>
            <a:off x="4879296" y="9179202"/>
            <a:ext cx="2004174" cy="8380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375" tIns="44375" rIns="44375" bIns="44375">
            <a:spAutoFit/>
          </a:bodyPr>
          <a:lstStyle/>
          <a:p>
            <a:pPr>
              <a:defRPr sz="8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お問い合わせ情報などをこちらにご記入ください</a:t>
            </a:r>
            <a:r>
              <a:rPr dirty="0">
                <a:latin typeface="+mj-lt"/>
                <a:ea typeface="+mj-ea"/>
                <a:cs typeface="+mj-cs"/>
                <a:sym typeface="Helvetica"/>
              </a:rPr>
              <a:t>。</a:t>
            </a:r>
          </a:p>
          <a:p>
            <a:pPr>
              <a:defRPr sz="800"/>
            </a:pPr>
            <a:r>
              <a:rPr dirty="0" err="1">
                <a:latin typeface="+mj-lt"/>
                <a:ea typeface="+mj-ea"/>
                <a:cs typeface="+mj-cs"/>
                <a:sym typeface="Helvetica"/>
              </a:rPr>
              <a:t>テキストテキストテキストテキストテキストテキスト</a:t>
            </a:r>
            <a:endParaRPr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テーマ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4375" tIns="44375" rIns="44375" bIns="44375" numCol="1" spcCol="38100" rtlCol="0" anchor="ctr">
        <a:spAutoFit/>
      </a:bodyPr>
      <a:lstStyle>
        <a:defPPr marL="0" marR="0" indent="0" algn="l" defTabSz="44814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4375" tIns="44375" rIns="44375" bIns="44375" numCol="1" spcCol="38100" rtlCol="0" anchor="t">
        <a:spAutoFit/>
      </a:bodyPr>
      <a:lstStyle>
        <a:defPPr marL="0" marR="0" indent="0" algn="l" defTabSz="44814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 テーマ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テーマ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4375" tIns="44375" rIns="44375" bIns="44375" numCol="1" spcCol="38100" rtlCol="0" anchor="ctr">
        <a:spAutoFit/>
      </a:bodyPr>
      <a:lstStyle>
        <a:defPPr marL="0" marR="0" indent="0" algn="l" defTabSz="44814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4375" tIns="44375" rIns="44375" bIns="44375" numCol="1" spcCol="38100" rtlCol="0" anchor="t">
        <a:spAutoFit/>
      </a:bodyPr>
      <a:lstStyle>
        <a:defPPr marL="0" marR="0" indent="0" algn="l" defTabSz="44814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ユーザー設定</PresentationFormat>
  <Paragraphs>3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2024-04-03T11:14:31Z</dcterms:modified>
</cp:coreProperties>
</file>